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EAFD"/>
    <a:srgbClr val="C7EAFB"/>
    <a:srgbClr val="010D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455" autoAdjust="0"/>
    <p:restoredTop sz="94660"/>
  </p:normalViewPr>
  <p:slideViewPr>
    <p:cSldViewPr>
      <p:cViewPr varScale="1">
        <p:scale>
          <a:sx n="86" d="100"/>
          <a:sy n="86" d="100"/>
        </p:scale>
        <p:origin x="-8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E438E-7E34-4968-852F-2948A3678B5C}" type="datetimeFigureOut">
              <a:rPr lang="en-US" smtClean="0"/>
              <a:pPr/>
              <a:t>1/5/2012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AA462-0A52-4027-AEAA-BCFF32CD4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5A8A-51DB-4EC6-8070-DEA7346D0C19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4285-E5E3-4EAF-B99C-DAF7686CC48A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406900"/>
            <a:ext cx="7772400" cy="2146300"/>
          </a:xfrm>
          <a:prstGeom prst="rect">
            <a:avLst/>
          </a:prstGeom>
        </p:spPr>
        <p:txBody>
          <a:bodyPr anchor="b"/>
          <a:lstStyle>
            <a:lvl1pPr algn="ctr">
              <a:defRPr sz="4000" b="1" cap="none">
                <a:solidFill>
                  <a:srgbClr val="C7EAFD"/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32004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5800" y="772824"/>
            <a:ext cx="7607167" cy="34943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2BFAC-B7F0-456C-B741-D8FBD40C95E9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2F5F5-A515-4C9B-98A3-53E6EA5634A5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2582-17DA-43D6-BB60-54BFECE090F0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D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40B9A9C4-F50A-4A7E-9D60-6DB6D3B2D544}" type="datetime1">
              <a:rPr lang="en-US" smtClean="0"/>
              <a:pPr/>
              <a:t>1/5/2012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045FCF31-C825-4BD9-BD2A-EB541A27C2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</p:sldLayoutIdLst>
  <p:transition/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ts val="0"/>
        </a:spcBef>
        <a:buFont typeface="Arial" pitchFamily="34" charset="0"/>
        <a:buNone/>
        <a:defRPr sz="44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40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5638800"/>
            <a:ext cx="7772400" cy="914400"/>
          </a:xfrm>
        </p:spPr>
        <p:txBody>
          <a:bodyPr>
            <a:noAutofit/>
          </a:bodyPr>
          <a:lstStyle/>
          <a:p>
            <a:r>
              <a:rPr lang="en-US" sz="3600" dirty="0" smtClean="0"/>
              <a:t>Our Lord’s Last Awful Week—</a:t>
            </a:r>
            <a:br>
              <a:rPr lang="en-US" sz="3600" dirty="0" smtClean="0"/>
            </a:br>
            <a:r>
              <a:rPr lang="en-US" sz="3600" dirty="0" smtClean="0"/>
              <a:t>but What a Week It Was for Us!</a:t>
            </a:r>
            <a:br>
              <a:rPr lang="en-US" sz="3600" dirty="0" smtClean="0"/>
            </a:br>
            <a:r>
              <a:rPr lang="en-US" sz="3600" dirty="0" smtClean="0"/>
              <a:t>Part 1</a:t>
            </a:r>
            <a:endParaRPr 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do you think is included in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the thought that “the Lord’s Supper was given to commemorate the great deliverance wrought out as the result of the death of Christ”?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652, 653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Lord’s Last Awful Week—</a:t>
            </a:r>
            <a:br>
              <a:rPr lang="en-US" dirty="0" smtClean="0"/>
            </a:br>
            <a:r>
              <a:rPr lang="en-US" dirty="0" smtClean="0"/>
              <a:t>but What a Week It Was for Us!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was the highest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purpose for Christ’s mission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to earth, especially in terms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of the great controversy?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662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Lord’s Last Awful Week—</a:t>
            </a:r>
            <a:br>
              <a:rPr lang="en-US" dirty="0" smtClean="0"/>
            </a:br>
            <a:r>
              <a:rPr lang="en-US" dirty="0" smtClean="0"/>
              <a:t>but What a Week It Was for Us!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amazing promise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did </a:t>
            </a:r>
            <a:r>
              <a:rPr lang="en-US" dirty="0" smtClean="0"/>
              <a:t>Christ validate in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His earthly life?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664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Lord’s Last Awful Week—</a:t>
            </a:r>
            <a:br>
              <a:rPr lang="en-US" dirty="0" smtClean="0"/>
            </a:br>
            <a:r>
              <a:rPr lang="en-US" dirty="0" smtClean="0"/>
              <a:t>but What a Week It Was for Us!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Can you describe in your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own words the breathtaking promises that become natural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for the believer of faith who walks in obedience?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668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Lord’s Last Awful Week—</a:t>
            </a:r>
            <a:br>
              <a:rPr lang="en-US" dirty="0" smtClean="0"/>
            </a:br>
            <a:r>
              <a:rPr lang="en-US" dirty="0" smtClean="0"/>
              <a:t>but What a Week It Was for Us!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Why was it essential that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Jesus should return to heaven?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669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Lord’s Last Awful Week—</a:t>
            </a:r>
            <a:br>
              <a:rPr lang="en-US" dirty="0" smtClean="0"/>
            </a:br>
            <a:r>
              <a:rPr lang="en-US" dirty="0" smtClean="0"/>
              <a:t>but What a Week It Was for Us!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In what way does the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Holy Spirit </a:t>
            </a:r>
            <a:r>
              <a:rPr lang="en-US" smtClean="0"/>
              <a:t>go head-to-head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smtClean="0"/>
              <a:t>with </a:t>
            </a:r>
            <a:r>
              <a:rPr lang="en-US" dirty="0" smtClean="0"/>
              <a:t>Satan?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</a:t>
            </a:r>
            <a:r>
              <a:rPr lang="en-US" sz="2400" dirty="0" smtClean="0"/>
              <a:t>671</a:t>
            </a: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Lord’s Last Awful Week—</a:t>
            </a:r>
            <a:br>
              <a:rPr lang="en-US" dirty="0" smtClean="0"/>
            </a:br>
            <a:r>
              <a:rPr lang="en-US" dirty="0" smtClean="0"/>
              <a:t>but What a Week It Was for Us!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is the grand truth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that Jesus taught with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the vine illustration?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676, 677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Lord’s Last Awful Week—</a:t>
            </a:r>
            <a:br>
              <a:rPr lang="en-US" dirty="0" smtClean="0"/>
            </a:br>
            <a:r>
              <a:rPr lang="en-US" dirty="0" smtClean="0"/>
              <a:t>but What a Week It Was for Us!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In what way was Jesus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showing the whole universe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that sin in any form separates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the sinner from peace, joy, and the sense of God’s presence?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685, 686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Lord’s Last Awful Week—</a:t>
            </a:r>
            <a:br>
              <a:rPr lang="en-US" dirty="0" smtClean="0"/>
            </a:br>
            <a:r>
              <a:rPr lang="en-US" dirty="0" smtClean="0"/>
              <a:t>but What a Week It Was for Us!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How did this last awful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week become the close of probation for so many who should have known better?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587, 590, 600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Lord’s Last Awful Week—</a:t>
            </a:r>
            <a:br>
              <a:rPr lang="en-US" dirty="0" smtClean="0"/>
            </a:br>
            <a:r>
              <a:rPr lang="en-US" dirty="0" smtClean="0"/>
              <a:t>but What a Week It Was for Us!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How does one’s conception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of God directly affect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one’s character?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604-606, 608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Lord’s Last Awful Week—</a:t>
            </a:r>
            <a:br>
              <a:rPr lang="en-US" dirty="0" smtClean="0"/>
            </a:br>
            <a:r>
              <a:rPr lang="en-US" dirty="0" smtClean="0"/>
              <a:t>but What a Week It Was for Us!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do you think was the significance of the voice from heaven, the third time in Christ’s ministry, and this time heard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by a multitude of people?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625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Lord’s Last Awful Week—</a:t>
            </a:r>
            <a:br>
              <a:rPr lang="en-US" dirty="0" smtClean="0"/>
            </a:br>
            <a:r>
              <a:rPr lang="en-US" dirty="0" smtClean="0"/>
              <a:t>but What a Week It Was for Us!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In terms of the great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controversy, what was this endorsement from heaven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telling the whole universe?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625, 626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Lord’s Last Awful Week—</a:t>
            </a:r>
            <a:br>
              <a:rPr lang="en-US" dirty="0" smtClean="0"/>
            </a:br>
            <a:r>
              <a:rPr lang="en-US" dirty="0" smtClean="0"/>
              <a:t>but What a Week It Was for Us!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How much more evidence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would the Jewish leaders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need to be convinced?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626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Lord’s Last Awful Week—</a:t>
            </a:r>
            <a:br>
              <a:rPr lang="en-US" dirty="0" smtClean="0"/>
            </a:br>
            <a:r>
              <a:rPr lang="en-US" dirty="0" smtClean="0"/>
              <a:t>but What a Week It Was for Us!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Even though abundant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signs foretell the soon return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of Jesus, how will Satan so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delude the world that, unnoticed, probation will close for all?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636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Lord’s Last Awful Week—</a:t>
            </a:r>
            <a:br>
              <a:rPr lang="en-US" dirty="0" smtClean="0"/>
            </a:br>
            <a:r>
              <a:rPr lang="en-US" dirty="0" smtClean="0"/>
              <a:t>but What a Week It Was for Us!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profound lessons do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we learn from Christ’s teaching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of the last judgment?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637-641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Lord’s Last Awful Week—</a:t>
            </a:r>
            <a:br>
              <a:rPr lang="en-US" dirty="0" smtClean="0"/>
            </a:br>
            <a:r>
              <a:rPr lang="en-US" dirty="0" smtClean="0"/>
              <a:t>but What a Week It Was for Us!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two realities were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torturing Jesus as He walked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into the shadow of the cross?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 643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Lord’s Last Awful Week—</a:t>
            </a:r>
            <a:br>
              <a:rPr lang="en-US" dirty="0" smtClean="0"/>
            </a:br>
            <a:r>
              <a:rPr lang="en-US" dirty="0" smtClean="0"/>
              <a:t>but What a Week It Was for Us!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480</Words>
  <Application>Microsoft Office PowerPoint</Application>
  <PresentationFormat>On-screen Show (4:3)</PresentationFormat>
  <Paragraphs>128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Our Lord’s Last Awful Week— but What a Week It Was for Us! Part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Pacific Press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Lucifer, the Archdeceiver</dc:title>
  <dc:creator>Doug Church</dc:creator>
  <cp:lastModifiedBy>Doug Church</cp:lastModifiedBy>
  <cp:revision>41</cp:revision>
  <dcterms:created xsi:type="dcterms:W3CDTF">2012-01-02T16:47:39Z</dcterms:created>
  <dcterms:modified xsi:type="dcterms:W3CDTF">2012-01-05T15:08:32Z</dcterms:modified>
</cp:coreProperties>
</file>